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4" r:id="rId2"/>
    <p:sldId id="256" r:id="rId3"/>
    <p:sldId id="257" r:id="rId4"/>
    <p:sldId id="265" r:id="rId5"/>
    <p:sldId id="258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8ACCDFD-05FA-4F3B-A6E8-4A0D8E7F573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714B42B-66C9-470A-AB89-4621B7C4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6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CDFD-05FA-4F3B-A6E8-4A0D8E7F573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B42B-66C9-470A-AB89-4621B7C4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0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CDFD-05FA-4F3B-A6E8-4A0D8E7F573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B42B-66C9-470A-AB89-4621B7C4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83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CDFD-05FA-4F3B-A6E8-4A0D8E7F573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B42B-66C9-470A-AB89-4621B7C4C39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020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CDFD-05FA-4F3B-A6E8-4A0D8E7F573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B42B-66C9-470A-AB89-4621B7C4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54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CDFD-05FA-4F3B-A6E8-4A0D8E7F573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B42B-66C9-470A-AB89-4621B7C4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50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CDFD-05FA-4F3B-A6E8-4A0D8E7F573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B42B-66C9-470A-AB89-4621B7C4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21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CDFD-05FA-4F3B-A6E8-4A0D8E7F573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B42B-66C9-470A-AB89-4621B7C4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30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CDFD-05FA-4F3B-A6E8-4A0D8E7F573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B42B-66C9-470A-AB89-4621B7C4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0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CDFD-05FA-4F3B-A6E8-4A0D8E7F573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B42B-66C9-470A-AB89-4621B7C4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04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CDFD-05FA-4F3B-A6E8-4A0D8E7F573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B42B-66C9-470A-AB89-4621B7C4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5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CDFD-05FA-4F3B-A6E8-4A0D8E7F573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B42B-66C9-470A-AB89-4621B7C4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66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CDFD-05FA-4F3B-A6E8-4A0D8E7F573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B42B-66C9-470A-AB89-4621B7C4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3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CDFD-05FA-4F3B-A6E8-4A0D8E7F573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B42B-66C9-470A-AB89-4621B7C4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0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CDFD-05FA-4F3B-A6E8-4A0D8E7F573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B42B-66C9-470A-AB89-4621B7C4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CDFD-05FA-4F3B-A6E8-4A0D8E7F573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B42B-66C9-470A-AB89-4621B7C4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52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CDFD-05FA-4F3B-A6E8-4A0D8E7F573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B42B-66C9-470A-AB89-4621B7C4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0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CCDFD-05FA-4F3B-A6E8-4A0D8E7F573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B42B-66C9-470A-AB89-4621B7C4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95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jp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1998" y="2016013"/>
            <a:ext cx="103112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классного руководителя в системе воспитательной 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94D10F-32CE-4AEF-9475-923A44DE5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16" y="92748"/>
            <a:ext cx="2676916" cy="8950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DA285B1-4C7E-479D-86B6-9EE49CA5B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081" y="92748"/>
            <a:ext cx="2039764" cy="104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2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4725" y="2379712"/>
            <a:ext cx="5539667" cy="193899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Современный классный руководитель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28" y="5180479"/>
            <a:ext cx="3391270" cy="10772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Повышение квалификации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6243" y="188818"/>
            <a:ext cx="3831776" cy="181588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Работа с родителями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(законными представителями)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29" y="188818"/>
            <a:ext cx="3117273" cy="9541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Работа с обучающимися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4853" y="5173815"/>
            <a:ext cx="3858165" cy="10772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Участие в проф.конкурсах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2524" y="5180479"/>
            <a:ext cx="4395495" cy="10772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Освещение своей деятельности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8674" y="190417"/>
            <a:ext cx="4661613" cy="9541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Выражение активной гражданской позиции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cxnSp>
        <p:nvCxnSpPr>
          <p:cNvPr id="11" name="Прямая соединительная линия 10"/>
          <p:cNvCxnSpPr>
            <a:stCxn id="7" idx="2"/>
            <a:endCxn id="4" idx="0"/>
          </p:cNvCxnSpPr>
          <p:nvPr/>
        </p:nvCxnSpPr>
        <p:spPr>
          <a:xfrm>
            <a:off x="1626966" y="1142925"/>
            <a:ext cx="3557593" cy="12367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10" idx="2"/>
            <a:endCxn id="4" idx="0"/>
          </p:cNvCxnSpPr>
          <p:nvPr/>
        </p:nvCxnSpPr>
        <p:spPr>
          <a:xfrm flipH="1">
            <a:off x="5184559" y="1144524"/>
            <a:ext cx="564922" cy="12351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0"/>
            <a:endCxn id="6" idx="2"/>
          </p:cNvCxnSpPr>
          <p:nvPr/>
        </p:nvCxnSpPr>
        <p:spPr>
          <a:xfrm flipV="1">
            <a:off x="5184559" y="2004700"/>
            <a:ext cx="5017572" cy="3750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5" idx="0"/>
            <a:endCxn id="4" idx="2"/>
          </p:cNvCxnSpPr>
          <p:nvPr/>
        </p:nvCxnSpPr>
        <p:spPr>
          <a:xfrm flipV="1">
            <a:off x="1874663" y="4318704"/>
            <a:ext cx="3309896" cy="8617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8" idx="0"/>
            <a:endCxn id="4" idx="2"/>
          </p:cNvCxnSpPr>
          <p:nvPr/>
        </p:nvCxnSpPr>
        <p:spPr>
          <a:xfrm flipH="1" flipV="1">
            <a:off x="5184559" y="4318704"/>
            <a:ext cx="409377" cy="8551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9" idx="0"/>
            <a:endCxn id="4" idx="2"/>
          </p:cNvCxnSpPr>
          <p:nvPr/>
        </p:nvCxnSpPr>
        <p:spPr>
          <a:xfrm flipH="1" flipV="1">
            <a:off x="5184559" y="4318704"/>
            <a:ext cx="4735713" cy="8617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40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5693" t="21071" r="8303" b="16176"/>
          <a:stretch/>
        </p:blipFill>
        <p:spPr>
          <a:xfrm>
            <a:off x="4250112" y="3302006"/>
            <a:ext cx="2732579" cy="267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53399" y="921812"/>
            <a:ext cx="74412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общечеловеческие ценности;</a:t>
            </a: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общенациональные ценности;</a:t>
            </a: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егиональный компонент.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22699" y="3367018"/>
            <a:ext cx="1934979" cy="389758"/>
          </a:xfrm>
          <a:prstGeom prst="rect">
            <a:avLst/>
          </a:prstGeom>
        </p:spPr>
      </p:pic>
      <p:sp>
        <p:nvSpPr>
          <p:cNvPr id="11" name="object 12"/>
          <p:cNvSpPr/>
          <p:nvPr/>
        </p:nvSpPr>
        <p:spPr>
          <a:xfrm>
            <a:off x="10320214" y="1891308"/>
            <a:ext cx="1139950" cy="1137357"/>
          </a:xfrm>
          <a:custGeom>
            <a:avLst/>
            <a:gdLst/>
            <a:ahLst/>
            <a:cxnLst/>
            <a:rect l="l" t="t" r="r" b="b"/>
            <a:pathLst>
              <a:path w="553719" h="469265">
                <a:moveTo>
                  <a:pt x="81888" y="42962"/>
                </a:moveTo>
                <a:lnTo>
                  <a:pt x="59369" y="42962"/>
                </a:lnTo>
                <a:lnTo>
                  <a:pt x="96394" y="181774"/>
                </a:lnTo>
                <a:lnTo>
                  <a:pt x="96531" y="182863"/>
                </a:lnTo>
                <a:lnTo>
                  <a:pt x="96792" y="183900"/>
                </a:lnTo>
                <a:lnTo>
                  <a:pt x="97222" y="184863"/>
                </a:lnTo>
                <a:lnTo>
                  <a:pt x="105640" y="216433"/>
                </a:lnTo>
                <a:lnTo>
                  <a:pt x="14606" y="239343"/>
                </a:lnTo>
                <a:lnTo>
                  <a:pt x="11203" y="241217"/>
                </a:lnTo>
                <a:lnTo>
                  <a:pt x="10711" y="241615"/>
                </a:lnTo>
                <a:lnTo>
                  <a:pt x="10240" y="242034"/>
                </a:lnTo>
                <a:lnTo>
                  <a:pt x="9591" y="242767"/>
                </a:lnTo>
                <a:lnTo>
                  <a:pt x="9413" y="243060"/>
                </a:lnTo>
                <a:lnTo>
                  <a:pt x="8774" y="243898"/>
                </a:lnTo>
                <a:lnTo>
                  <a:pt x="8408" y="244526"/>
                </a:lnTo>
                <a:lnTo>
                  <a:pt x="7978" y="245510"/>
                </a:lnTo>
                <a:lnTo>
                  <a:pt x="7900" y="245657"/>
                </a:lnTo>
                <a:lnTo>
                  <a:pt x="7821" y="245804"/>
                </a:lnTo>
                <a:lnTo>
                  <a:pt x="7706" y="246107"/>
                </a:lnTo>
                <a:lnTo>
                  <a:pt x="7591" y="246442"/>
                </a:lnTo>
                <a:lnTo>
                  <a:pt x="7539" y="246788"/>
                </a:lnTo>
                <a:lnTo>
                  <a:pt x="7444" y="247123"/>
                </a:lnTo>
                <a:lnTo>
                  <a:pt x="7361" y="247468"/>
                </a:lnTo>
                <a:lnTo>
                  <a:pt x="7245" y="251657"/>
                </a:lnTo>
                <a:lnTo>
                  <a:pt x="7413" y="252337"/>
                </a:lnTo>
                <a:lnTo>
                  <a:pt x="7444" y="252505"/>
                </a:lnTo>
                <a:lnTo>
                  <a:pt x="7549" y="252767"/>
                </a:lnTo>
                <a:lnTo>
                  <a:pt x="7874" y="253803"/>
                </a:lnTo>
                <a:lnTo>
                  <a:pt x="8104" y="254285"/>
                </a:lnTo>
                <a:lnTo>
                  <a:pt x="8868" y="255667"/>
                </a:lnTo>
                <a:lnTo>
                  <a:pt x="9162" y="256055"/>
                </a:lnTo>
                <a:lnTo>
                  <a:pt x="9261" y="256243"/>
                </a:lnTo>
                <a:lnTo>
                  <a:pt x="72584" y="339612"/>
                </a:lnTo>
                <a:lnTo>
                  <a:pt x="34470" y="460478"/>
                </a:lnTo>
                <a:lnTo>
                  <a:pt x="37653" y="466593"/>
                </a:lnTo>
                <a:lnTo>
                  <a:pt x="44469" y="468750"/>
                </a:lnTo>
                <a:lnTo>
                  <a:pt x="45569" y="468907"/>
                </a:lnTo>
                <a:lnTo>
                  <a:pt x="51275" y="468907"/>
                </a:lnTo>
                <a:lnTo>
                  <a:pt x="55568" y="465933"/>
                </a:lnTo>
                <a:lnTo>
                  <a:pt x="88709" y="360837"/>
                </a:lnTo>
                <a:lnTo>
                  <a:pt x="116038" y="360837"/>
                </a:lnTo>
                <a:lnTo>
                  <a:pt x="96730" y="335413"/>
                </a:lnTo>
                <a:lnTo>
                  <a:pt x="103422" y="314189"/>
                </a:lnTo>
                <a:lnTo>
                  <a:pt x="80604" y="314189"/>
                </a:lnTo>
                <a:lnTo>
                  <a:pt x="36585" y="256243"/>
                </a:lnTo>
                <a:lnTo>
                  <a:pt x="103748" y="239343"/>
                </a:lnTo>
                <a:lnTo>
                  <a:pt x="290576" y="239343"/>
                </a:lnTo>
                <a:lnTo>
                  <a:pt x="289794" y="237155"/>
                </a:lnTo>
                <a:lnTo>
                  <a:pt x="266693" y="237155"/>
                </a:lnTo>
                <a:lnTo>
                  <a:pt x="184915" y="225731"/>
                </a:lnTo>
                <a:lnTo>
                  <a:pt x="186369" y="222925"/>
                </a:lnTo>
                <a:lnTo>
                  <a:pt x="164864" y="222925"/>
                </a:lnTo>
                <a:lnTo>
                  <a:pt x="128540" y="217857"/>
                </a:lnTo>
                <a:lnTo>
                  <a:pt x="121546" y="191606"/>
                </a:lnTo>
                <a:lnTo>
                  <a:pt x="355266" y="191606"/>
                </a:lnTo>
                <a:lnTo>
                  <a:pt x="355413" y="190235"/>
                </a:lnTo>
                <a:lnTo>
                  <a:pt x="429522" y="173649"/>
                </a:lnTo>
                <a:lnTo>
                  <a:pt x="344972" y="173649"/>
                </a:lnTo>
                <a:lnTo>
                  <a:pt x="168748" y="170654"/>
                </a:lnTo>
                <a:lnTo>
                  <a:pt x="168601" y="170256"/>
                </a:lnTo>
                <a:lnTo>
                  <a:pt x="145409" y="170256"/>
                </a:lnTo>
                <a:lnTo>
                  <a:pt x="115713" y="169743"/>
                </a:lnTo>
                <a:lnTo>
                  <a:pt x="81888" y="42962"/>
                </a:lnTo>
                <a:close/>
              </a:path>
              <a:path w="553719" h="469265">
                <a:moveTo>
                  <a:pt x="351050" y="263677"/>
                </a:moveTo>
                <a:lnTo>
                  <a:pt x="299278" y="263677"/>
                </a:lnTo>
                <a:lnTo>
                  <a:pt x="329340" y="267866"/>
                </a:lnTo>
                <a:lnTo>
                  <a:pt x="404797" y="462875"/>
                </a:lnTo>
                <a:lnTo>
                  <a:pt x="404898" y="463137"/>
                </a:lnTo>
                <a:lnTo>
                  <a:pt x="409013" y="465786"/>
                </a:lnTo>
                <a:lnTo>
                  <a:pt x="414688" y="465786"/>
                </a:lnTo>
                <a:lnTo>
                  <a:pt x="416008" y="465546"/>
                </a:lnTo>
                <a:lnTo>
                  <a:pt x="422908" y="462875"/>
                </a:lnTo>
                <a:lnTo>
                  <a:pt x="425693" y="456582"/>
                </a:lnTo>
                <a:lnTo>
                  <a:pt x="351050" y="263677"/>
                </a:lnTo>
                <a:close/>
              </a:path>
              <a:path w="553719" h="469265">
                <a:moveTo>
                  <a:pt x="290670" y="239605"/>
                </a:moveTo>
                <a:lnTo>
                  <a:pt x="126938" y="239605"/>
                </a:lnTo>
                <a:lnTo>
                  <a:pt x="274954" y="260274"/>
                </a:lnTo>
                <a:lnTo>
                  <a:pt x="346104" y="459273"/>
                </a:lnTo>
                <a:lnTo>
                  <a:pt x="350282" y="462038"/>
                </a:lnTo>
                <a:lnTo>
                  <a:pt x="356470" y="462038"/>
                </a:lnTo>
                <a:lnTo>
                  <a:pt x="358219" y="461629"/>
                </a:lnTo>
                <a:lnTo>
                  <a:pt x="364805" y="458185"/>
                </a:lnTo>
                <a:lnTo>
                  <a:pt x="366606" y="451975"/>
                </a:lnTo>
                <a:lnTo>
                  <a:pt x="299278" y="263677"/>
                </a:lnTo>
                <a:lnTo>
                  <a:pt x="351050" y="263677"/>
                </a:lnTo>
                <a:lnTo>
                  <a:pt x="348303" y="256578"/>
                </a:lnTo>
                <a:lnTo>
                  <a:pt x="349279" y="247468"/>
                </a:lnTo>
                <a:lnTo>
                  <a:pt x="349389" y="246442"/>
                </a:lnTo>
                <a:lnTo>
                  <a:pt x="349473" y="245657"/>
                </a:lnTo>
                <a:lnTo>
                  <a:pt x="327592" y="245657"/>
                </a:lnTo>
                <a:lnTo>
                  <a:pt x="291456" y="240610"/>
                </a:lnTo>
                <a:lnTo>
                  <a:pt x="291029" y="240610"/>
                </a:lnTo>
                <a:lnTo>
                  <a:pt x="290670" y="239605"/>
                </a:lnTo>
                <a:close/>
              </a:path>
              <a:path w="553719" h="469265">
                <a:moveTo>
                  <a:pt x="116038" y="360837"/>
                </a:moveTo>
                <a:lnTo>
                  <a:pt x="88709" y="360837"/>
                </a:lnTo>
                <a:lnTo>
                  <a:pt x="109986" y="388836"/>
                </a:lnTo>
                <a:lnTo>
                  <a:pt x="113232" y="390323"/>
                </a:lnTo>
                <a:lnTo>
                  <a:pt x="118813" y="390323"/>
                </a:lnTo>
                <a:lnTo>
                  <a:pt x="121116" y="389600"/>
                </a:lnTo>
                <a:lnTo>
                  <a:pt x="127870" y="384469"/>
                </a:lnTo>
                <a:lnTo>
                  <a:pt x="128802" y="377642"/>
                </a:lnTo>
                <a:lnTo>
                  <a:pt x="116038" y="360837"/>
                </a:lnTo>
                <a:close/>
              </a:path>
              <a:path w="553719" h="469265">
                <a:moveTo>
                  <a:pt x="290576" y="239343"/>
                </a:moveTo>
                <a:lnTo>
                  <a:pt x="104208" y="239343"/>
                </a:lnTo>
                <a:lnTo>
                  <a:pt x="80604" y="314189"/>
                </a:lnTo>
                <a:lnTo>
                  <a:pt x="103422" y="314189"/>
                </a:lnTo>
                <a:lnTo>
                  <a:pt x="126938" y="239605"/>
                </a:lnTo>
                <a:lnTo>
                  <a:pt x="290670" y="239605"/>
                </a:lnTo>
                <a:lnTo>
                  <a:pt x="290576" y="239343"/>
                </a:lnTo>
                <a:close/>
              </a:path>
              <a:path w="553719" h="469265">
                <a:moveTo>
                  <a:pt x="354928" y="194758"/>
                </a:moveTo>
                <a:lnTo>
                  <a:pt x="329895" y="194758"/>
                </a:lnTo>
                <a:lnTo>
                  <a:pt x="331260" y="195104"/>
                </a:lnTo>
                <a:lnTo>
                  <a:pt x="333009" y="195104"/>
                </a:lnTo>
                <a:lnTo>
                  <a:pt x="328268" y="239343"/>
                </a:lnTo>
                <a:lnTo>
                  <a:pt x="328240" y="239605"/>
                </a:lnTo>
                <a:lnTo>
                  <a:pt x="328132" y="240610"/>
                </a:lnTo>
                <a:lnTo>
                  <a:pt x="328025" y="241615"/>
                </a:lnTo>
                <a:lnTo>
                  <a:pt x="327901" y="242767"/>
                </a:lnTo>
                <a:lnTo>
                  <a:pt x="327780" y="243898"/>
                </a:lnTo>
                <a:lnTo>
                  <a:pt x="327713" y="244526"/>
                </a:lnTo>
                <a:lnTo>
                  <a:pt x="327592" y="245657"/>
                </a:lnTo>
                <a:lnTo>
                  <a:pt x="349473" y="245657"/>
                </a:lnTo>
                <a:lnTo>
                  <a:pt x="354891" y="195104"/>
                </a:lnTo>
                <a:lnTo>
                  <a:pt x="354928" y="194758"/>
                </a:lnTo>
                <a:close/>
              </a:path>
              <a:path w="553719" h="469265">
                <a:moveTo>
                  <a:pt x="269552" y="197658"/>
                </a:moveTo>
                <a:lnTo>
                  <a:pt x="258641" y="203428"/>
                </a:lnTo>
                <a:lnTo>
                  <a:pt x="256861" y="209648"/>
                </a:lnTo>
                <a:lnTo>
                  <a:pt x="266693" y="237155"/>
                </a:lnTo>
                <a:lnTo>
                  <a:pt x="289794" y="237155"/>
                </a:lnTo>
                <a:lnTo>
                  <a:pt x="276735" y="200601"/>
                </a:lnTo>
                <a:lnTo>
                  <a:pt x="269552" y="197658"/>
                </a:lnTo>
                <a:close/>
              </a:path>
              <a:path w="553719" h="469265">
                <a:moveTo>
                  <a:pt x="355266" y="191606"/>
                </a:moveTo>
                <a:lnTo>
                  <a:pt x="121546" y="191606"/>
                </a:lnTo>
                <a:lnTo>
                  <a:pt x="153503" y="192151"/>
                </a:lnTo>
                <a:lnTo>
                  <a:pt x="164864" y="222925"/>
                </a:lnTo>
                <a:lnTo>
                  <a:pt x="186426" y="222925"/>
                </a:lnTo>
                <a:lnTo>
                  <a:pt x="186664" y="219155"/>
                </a:lnTo>
                <a:lnTo>
                  <a:pt x="176842" y="192549"/>
                </a:lnTo>
                <a:lnTo>
                  <a:pt x="355165" y="192549"/>
                </a:lnTo>
                <a:lnTo>
                  <a:pt x="355266" y="191606"/>
                </a:lnTo>
                <a:close/>
              </a:path>
              <a:path w="553719" h="469265">
                <a:moveTo>
                  <a:pt x="355165" y="192549"/>
                </a:moveTo>
                <a:lnTo>
                  <a:pt x="176842" y="192549"/>
                </a:lnTo>
                <a:lnTo>
                  <a:pt x="327141" y="195104"/>
                </a:lnTo>
                <a:lnTo>
                  <a:pt x="328530" y="195104"/>
                </a:lnTo>
                <a:lnTo>
                  <a:pt x="329895" y="194758"/>
                </a:lnTo>
                <a:lnTo>
                  <a:pt x="354928" y="194758"/>
                </a:lnTo>
                <a:lnTo>
                  <a:pt x="355165" y="192549"/>
                </a:lnTo>
                <a:close/>
              </a:path>
              <a:path w="553719" h="469265">
                <a:moveTo>
                  <a:pt x="545072" y="125545"/>
                </a:moveTo>
                <a:lnTo>
                  <a:pt x="329923" y="173649"/>
                </a:lnTo>
                <a:lnTo>
                  <a:pt x="429522" y="173649"/>
                </a:lnTo>
                <a:lnTo>
                  <a:pt x="549648" y="146812"/>
                </a:lnTo>
                <a:lnTo>
                  <a:pt x="553386" y="141021"/>
                </a:lnTo>
                <a:lnTo>
                  <a:pt x="550852" y="129273"/>
                </a:lnTo>
                <a:lnTo>
                  <a:pt x="545072" y="125545"/>
                </a:lnTo>
                <a:close/>
              </a:path>
              <a:path w="553719" h="469265">
                <a:moveTo>
                  <a:pt x="115819" y="27349"/>
                </a:moveTo>
                <a:lnTo>
                  <a:pt x="92625" y="27349"/>
                </a:lnTo>
                <a:lnTo>
                  <a:pt x="145409" y="170256"/>
                </a:lnTo>
                <a:lnTo>
                  <a:pt x="168601" y="170256"/>
                </a:lnTo>
                <a:lnTo>
                  <a:pt x="115819" y="27349"/>
                </a:lnTo>
                <a:close/>
              </a:path>
              <a:path w="553719" h="469265">
                <a:moveTo>
                  <a:pt x="99640" y="0"/>
                </a:moveTo>
                <a:lnTo>
                  <a:pt x="2335" y="45715"/>
                </a:lnTo>
                <a:lnTo>
                  <a:pt x="0" y="52197"/>
                </a:lnTo>
                <a:lnTo>
                  <a:pt x="4408" y="61579"/>
                </a:lnTo>
                <a:lnTo>
                  <a:pt x="8324" y="63882"/>
                </a:lnTo>
                <a:lnTo>
                  <a:pt x="13957" y="63882"/>
                </a:lnTo>
                <a:lnTo>
                  <a:pt x="15528" y="63558"/>
                </a:lnTo>
                <a:lnTo>
                  <a:pt x="59369" y="42962"/>
                </a:lnTo>
                <a:lnTo>
                  <a:pt x="81888" y="42962"/>
                </a:lnTo>
                <a:lnTo>
                  <a:pt x="79379" y="33559"/>
                </a:lnTo>
                <a:lnTo>
                  <a:pt x="92625" y="27349"/>
                </a:lnTo>
                <a:lnTo>
                  <a:pt x="115819" y="27349"/>
                </a:lnTo>
                <a:lnTo>
                  <a:pt x="109441" y="10083"/>
                </a:lnTo>
                <a:lnTo>
                  <a:pt x="109274" y="9308"/>
                </a:lnTo>
                <a:lnTo>
                  <a:pt x="109033" y="8533"/>
                </a:lnTo>
                <a:lnTo>
                  <a:pt x="106132" y="2345"/>
                </a:lnTo>
                <a:lnTo>
                  <a:pt x="99640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93427" y="156783"/>
            <a:ext cx="2193525" cy="17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5602" y="2520490"/>
            <a:ext cx="5539667" cy="193899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Современный классный руководитель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229" y="5180479"/>
            <a:ext cx="3391270" cy="10772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Повышение квалификации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3124" y="474025"/>
            <a:ext cx="2904477" cy="10772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Работа с родителями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850" y="474025"/>
            <a:ext cx="2652946" cy="10772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Работа с учащимися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3268" y="5171601"/>
            <a:ext cx="3604333" cy="10772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Участие в проф.конкурсах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4392" y="5180479"/>
            <a:ext cx="4163627" cy="10772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Освещение своей деятельности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4054" y="213557"/>
            <a:ext cx="4227248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Выражение гражданской позиции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cxnSp>
        <p:nvCxnSpPr>
          <p:cNvPr id="11" name="Прямая соединительная линия 10"/>
          <p:cNvCxnSpPr>
            <a:stCxn id="7" idx="2"/>
            <a:endCxn id="4" idx="0"/>
          </p:cNvCxnSpPr>
          <p:nvPr/>
        </p:nvCxnSpPr>
        <p:spPr>
          <a:xfrm>
            <a:off x="1736323" y="1551243"/>
            <a:ext cx="4219113" cy="96924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10" idx="2"/>
            <a:endCxn id="4" idx="0"/>
          </p:cNvCxnSpPr>
          <p:nvPr/>
        </p:nvCxnSpPr>
        <p:spPr>
          <a:xfrm>
            <a:off x="5937678" y="1783217"/>
            <a:ext cx="17758" cy="73727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0"/>
            <a:endCxn id="6" idx="2"/>
          </p:cNvCxnSpPr>
          <p:nvPr/>
        </p:nvCxnSpPr>
        <p:spPr>
          <a:xfrm flipV="1">
            <a:off x="5955436" y="1551243"/>
            <a:ext cx="4449927" cy="96924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5" idx="0"/>
            <a:endCxn id="4" idx="2"/>
          </p:cNvCxnSpPr>
          <p:nvPr/>
        </p:nvCxnSpPr>
        <p:spPr>
          <a:xfrm flipV="1">
            <a:off x="2041864" y="4459482"/>
            <a:ext cx="3913572" cy="7209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8" idx="0"/>
            <a:endCxn id="4" idx="2"/>
          </p:cNvCxnSpPr>
          <p:nvPr/>
        </p:nvCxnSpPr>
        <p:spPr>
          <a:xfrm flipV="1">
            <a:off x="5955435" y="4459482"/>
            <a:ext cx="1" cy="7121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9" idx="0"/>
            <a:endCxn id="4" idx="2"/>
          </p:cNvCxnSpPr>
          <p:nvPr/>
        </p:nvCxnSpPr>
        <p:spPr>
          <a:xfrm flipH="1" flipV="1">
            <a:off x="5955436" y="4459482"/>
            <a:ext cx="4080770" cy="7209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69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05" y="0"/>
            <a:ext cx="4607571" cy="2418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5598" t="16480" r="8365" b="20897"/>
          <a:stretch/>
        </p:blipFill>
        <p:spPr>
          <a:xfrm>
            <a:off x="1538264" y="2676429"/>
            <a:ext cx="3764720" cy="367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61" y="62199"/>
            <a:ext cx="4411077" cy="235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60776" t="19561" r="4513" b="19323"/>
          <a:stretch/>
        </p:blipFill>
        <p:spPr>
          <a:xfrm>
            <a:off x="6900170" y="2676429"/>
            <a:ext cx="3806300" cy="376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832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68" y="4854105"/>
            <a:ext cx="3531446" cy="1986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573" y="7824"/>
            <a:ext cx="4966735" cy="2607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67" y="125598"/>
            <a:ext cx="1895092" cy="18950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17" y="1770234"/>
            <a:ext cx="2974593" cy="1094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0" y="2788071"/>
            <a:ext cx="3665967" cy="2066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5" y="5030097"/>
            <a:ext cx="4637391" cy="21167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99" y="3892108"/>
            <a:ext cx="2853408" cy="28371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61" y="501362"/>
            <a:ext cx="2768548" cy="198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146" y="125598"/>
            <a:ext cx="2925192" cy="2925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98" y="2733866"/>
            <a:ext cx="4580432" cy="212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83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"/>
            <a:ext cx="12192000" cy="6855322"/>
          </a:xfrm>
          <a:prstGeom prst="rect">
            <a:avLst/>
          </a:prstGeom>
        </p:spPr>
      </p:pic>
      <p:pic>
        <p:nvPicPr>
          <p:cNvPr id="4" name="object 67"/>
          <p:cNvPicPr/>
          <p:nvPr/>
        </p:nvPicPr>
        <p:blipFill rotWithShape="1">
          <a:blip r:embed="rId3" cstate="print"/>
          <a:srcRect l="6196" t="5840" r="8343" b="6551"/>
          <a:stretch/>
        </p:blipFill>
        <p:spPr>
          <a:xfrm>
            <a:off x="8470938" y="3542190"/>
            <a:ext cx="3721062" cy="331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98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31888" r="10080" b="32556"/>
          <a:stretch/>
        </p:blipFill>
        <p:spPr>
          <a:xfrm>
            <a:off x="429" y="85460"/>
            <a:ext cx="5184379" cy="118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220" y="177103"/>
            <a:ext cx="5093259" cy="9967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0" y="5046830"/>
            <a:ext cx="5386679" cy="141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20" y="2100459"/>
            <a:ext cx="965875" cy="96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1353" y="2088448"/>
            <a:ext cx="2749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>
                  <a:solidFill>
                    <a:schemeClr val="bg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882" y="3878398"/>
            <a:ext cx="3872963" cy="2719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46" y="1651604"/>
            <a:ext cx="3147069" cy="31470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78" y="2577034"/>
            <a:ext cx="1301364" cy="13013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2" y="2577034"/>
            <a:ext cx="1315088" cy="131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568" t="24618" r="43782" b="8593"/>
          <a:stretch/>
        </p:blipFill>
        <p:spPr>
          <a:xfrm>
            <a:off x="0" y="0"/>
            <a:ext cx="3959352" cy="68704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015" t="15822" r="22376" b="51612"/>
          <a:stretch/>
        </p:blipFill>
        <p:spPr>
          <a:xfrm>
            <a:off x="4136905" y="0"/>
            <a:ext cx="7937306" cy="3053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0019" t="24896" r="41107" b="16200"/>
          <a:stretch/>
        </p:blipFill>
        <p:spPr>
          <a:xfrm>
            <a:off x="4194832" y="2858610"/>
            <a:ext cx="3495998" cy="4011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30051" t="25379" r="41173" b="25849"/>
          <a:stretch/>
        </p:blipFill>
        <p:spPr>
          <a:xfrm>
            <a:off x="7798740" y="2858610"/>
            <a:ext cx="4207493" cy="401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42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197</TotalTime>
  <Words>65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Montserrat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Zenit</dc:creator>
  <cp:lastModifiedBy>User</cp:lastModifiedBy>
  <cp:revision>17</cp:revision>
  <dcterms:created xsi:type="dcterms:W3CDTF">2023-10-12T11:44:25Z</dcterms:created>
  <dcterms:modified xsi:type="dcterms:W3CDTF">2025-11-26T00:13:52Z</dcterms:modified>
</cp:coreProperties>
</file>